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4B8F3-5F83-40D9-B520-3F20EF31C8AC}" type="datetimeFigureOut">
              <a:rPr lang="en-US" smtClean="0"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CBF12-869C-4547-923A-9921B04C57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MySQL</a:t>
            </a:r>
            <a:r>
              <a:rPr lang="en-US" dirty="0" smtClean="0"/>
              <a:t> </a:t>
            </a:r>
            <a:r>
              <a:rPr lang="en-US" dirty="0" err="1" smtClean="0"/>
              <a:t>Datatypes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Numeric Data Types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</a:t>
            </a:r>
            <a:r>
              <a:rPr lang="en-US" dirty="0" smtClean="0"/>
              <a:t>ntegers</a:t>
            </a:r>
          </a:p>
          <a:p>
            <a:r>
              <a:rPr lang="en-US" dirty="0" smtClean="0"/>
              <a:t>floating-point</a:t>
            </a:r>
          </a:p>
          <a:p>
            <a:r>
              <a:rPr lang="en-US" dirty="0"/>
              <a:t>f</a:t>
            </a:r>
            <a:r>
              <a:rPr lang="en-US" dirty="0" smtClean="0"/>
              <a:t>ixed-point</a:t>
            </a:r>
          </a:p>
          <a:p>
            <a:r>
              <a:rPr lang="en-US" dirty="0" smtClean="0"/>
              <a:t>bit</a:t>
            </a:r>
          </a:p>
          <a:p>
            <a:r>
              <a:rPr lang="en-US" dirty="0" smtClean="0"/>
              <a:t>Which to choose?</a:t>
            </a:r>
          </a:p>
          <a:p>
            <a:pPr lvl="1"/>
            <a:r>
              <a:rPr lang="en-US" dirty="0" smtClean="0"/>
              <a:t>Range of values represented</a:t>
            </a:r>
          </a:p>
          <a:p>
            <a:pPr lvl="1"/>
            <a:r>
              <a:rPr lang="en-US" dirty="0" smtClean="0"/>
              <a:t>Amount of storage space required</a:t>
            </a:r>
          </a:p>
          <a:p>
            <a:pPr lvl="1"/>
            <a:r>
              <a:rPr lang="en-US" dirty="0" smtClean="0"/>
              <a:t>Display width – maximum number of characters to be displayed</a:t>
            </a:r>
          </a:p>
          <a:p>
            <a:pPr lvl="1"/>
            <a:r>
              <a:rPr lang="en-US" dirty="0" smtClean="0"/>
              <a:t>Precision needed for floating point numbers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Integral Data Types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524000" y="1397000"/>
          <a:ext cx="60960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SIGNED 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UNSIGNED RANGE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TINY</a:t>
                      </a:r>
                      <a:r>
                        <a:rPr lang="en-US" baseline="0" dirty="0" smtClean="0"/>
                        <a:t>INT</a:t>
                      </a:r>
                    </a:p>
                    <a:p>
                      <a:r>
                        <a:rPr lang="en-US" baseline="0" dirty="0" smtClean="0"/>
                        <a:t>BOOL</a:t>
                      </a:r>
                    </a:p>
                    <a:p>
                      <a:r>
                        <a:rPr lang="en-US" baseline="0" dirty="0" smtClean="0"/>
                        <a:t> (0 or not)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-128</a:t>
                      </a:r>
                      <a:r>
                        <a:rPr lang="en-US" baseline="0" dirty="0" smtClean="0"/>
                        <a:t> TO  +127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256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SMALLINT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-32768 TO +32,767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65535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MEDIUMINT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-8388608 TO + 8388607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16777215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-2147683648 TO +2147683647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4294967295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BIGINT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-9.2 X 10^18 TO +9.2X</a:t>
                      </a:r>
                      <a:r>
                        <a:rPr lang="en-US" baseline="0" dirty="0" smtClean="0"/>
                        <a:t> 10^18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TO 1.8 X 10^19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Floating-point Data Types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FLOAT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BYTES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3048000"/>
            <a:ext cx="769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designer can set the size and precision for either floating-point type:</a:t>
            </a:r>
          </a:p>
          <a:p>
            <a:endParaRPr lang="en-US" dirty="0" smtClean="0"/>
          </a:p>
          <a:p>
            <a:r>
              <a:rPr lang="en-US" dirty="0"/>
              <a:t>h</a:t>
            </a:r>
            <a:r>
              <a:rPr lang="en-US" dirty="0" smtClean="0"/>
              <a:t>eight FLOAT(5,2) -&gt; 5 DIGITS, TWO OF WHICH ARE DECIMAL POSITIONS</a:t>
            </a:r>
          </a:p>
          <a:p>
            <a:endParaRPr lang="en-US" dirty="0"/>
          </a:p>
          <a:p>
            <a:r>
              <a:rPr lang="en-US" dirty="0"/>
              <a:t>w</a:t>
            </a:r>
            <a:r>
              <a:rPr lang="en-US" dirty="0" smtClean="0"/>
              <a:t>eight DOUBLE(4,1) -&gt; 4DIGITS, ONE OF WHICH IS A DECIMAL POSITION</a:t>
            </a:r>
          </a:p>
          <a:p>
            <a:endParaRPr lang="en-US" dirty="0"/>
          </a:p>
          <a:p>
            <a:r>
              <a:rPr lang="en-US" dirty="0" smtClean="0"/>
              <a:t>Without size and precision, the defaults are used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Fixed-Point Data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DECIMAL or NUMERIC</a:t>
            </a:r>
          </a:p>
          <a:p>
            <a:pPr lvl="1"/>
            <a:r>
              <a:rPr lang="en-US" dirty="0" smtClean="0"/>
              <a:t>Can receive size and precision</a:t>
            </a:r>
          </a:p>
          <a:p>
            <a:pPr lvl="1"/>
            <a:r>
              <a:rPr lang="en-US" dirty="0" smtClean="0"/>
              <a:t>Defaults to (10,0)</a:t>
            </a:r>
          </a:p>
          <a:p>
            <a:pPr lvl="1"/>
            <a:r>
              <a:rPr lang="en-US" dirty="0" smtClean="0"/>
              <a:t>Stored as exactly as possible</a:t>
            </a:r>
          </a:p>
          <a:p>
            <a:pPr lvl="1"/>
            <a:r>
              <a:rPr lang="en-US" dirty="0" smtClean="0"/>
              <a:t>No rounding errors</a:t>
            </a:r>
          </a:p>
          <a:p>
            <a:pPr lvl="1"/>
            <a:r>
              <a:rPr lang="en-US" dirty="0" smtClean="0"/>
              <a:t>Processed more slowly with greater precision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BIT Data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BIT(5)specifies storage in 5 bits</a:t>
            </a:r>
          </a:p>
          <a:p>
            <a:r>
              <a:rPr lang="en-US" dirty="0" smtClean="0"/>
              <a:t>Range is from 1 to 64 bits</a:t>
            </a:r>
          </a:p>
          <a:p>
            <a:r>
              <a:rPr lang="en-US" dirty="0" smtClean="0"/>
              <a:t>Values are stored in binary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String Data Types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801" y="1397000"/>
          <a:ext cx="8534398" cy="522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9294"/>
                <a:gridCol w="3322552"/>
                <a:gridCol w="33225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 </a:t>
                      </a:r>
                    </a:p>
                    <a:p>
                      <a:r>
                        <a:rPr lang="en-US" dirty="0" smtClean="0"/>
                        <a:t>TINYTEXT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</a:t>
                      </a:r>
                      <a:r>
                        <a:rPr lang="en-US" baseline="0" dirty="0" smtClean="0"/>
                        <a:t> LENGTH NON-BINARY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store </a:t>
                      </a:r>
                      <a:r>
                        <a:rPr lang="en-US" baseline="0" dirty="0" smtClean="0"/>
                        <a:t>1 to 256 characters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NON-BINARY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store up to 65535 characters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NON-BINARY</a:t>
                      </a:r>
                      <a:r>
                        <a:rPr lang="en-US" baseline="0" dirty="0" smtClean="0"/>
                        <a:t>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Like </a:t>
                      </a:r>
                      <a:r>
                        <a:rPr lang="en-US" dirty="0" err="1" smtClean="0"/>
                        <a:t>varchar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COMES</a:t>
                      </a:r>
                      <a:r>
                        <a:rPr lang="en-US" baseline="0" dirty="0" smtClean="0"/>
                        <a:t> IN… SEE BLOB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BINARY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FIXED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String</a:t>
                      </a:r>
                      <a:r>
                        <a:rPr lang="en-US" baseline="0" dirty="0" smtClean="0"/>
                        <a:t> stored as bit patterns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VARBINARY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</a:t>
                      </a:r>
                      <a:r>
                        <a:rPr lang="en-US" baseline="0" dirty="0" smtClean="0"/>
                        <a:t>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DITTO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BLOB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VARIABLE LENGTH BINARY STRING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COMES IN TINYBLOB,</a:t>
                      </a:r>
                      <a:r>
                        <a:rPr lang="en-US" baseline="0" dirty="0" smtClean="0"/>
                        <a:t> BLOB, MEDIUMBLOB AND LONGBLOB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ENUM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ENUMERATION</a:t>
                      </a:r>
                      <a:r>
                        <a:rPr lang="en-US" baseline="0" dirty="0" smtClean="0"/>
                        <a:t>  - SET OF FIXED LEGAL VALUES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 CONSISTING OF FIXED</a:t>
                      </a:r>
                      <a:r>
                        <a:rPr lang="en-US" baseline="0" dirty="0" smtClean="0"/>
                        <a:t> SET OF LEGAL VALUES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a String Data 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Binary </a:t>
            </a:r>
            <a:r>
              <a:rPr lang="en-US" dirty="0" err="1" smtClean="0"/>
              <a:t>vs</a:t>
            </a:r>
            <a:r>
              <a:rPr lang="en-US" dirty="0" smtClean="0"/>
              <a:t> non-binary</a:t>
            </a:r>
          </a:p>
          <a:p>
            <a:pPr lvl="1"/>
            <a:r>
              <a:rPr lang="en-US" dirty="0" smtClean="0"/>
              <a:t>Character set important?</a:t>
            </a:r>
          </a:p>
          <a:p>
            <a:pPr lvl="1"/>
            <a:r>
              <a:rPr lang="en-US" dirty="0" smtClean="0"/>
              <a:t>Collating sequence important?</a:t>
            </a:r>
          </a:p>
          <a:p>
            <a:r>
              <a:rPr lang="en-US" dirty="0" smtClean="0"/>
              <a:t>Biggest value that will need to be stored</a:t>
            </a:r>
          </a:p>
          <a:p>
            <a:r>
              <a:rPr lang="en-US" dirty="0" smtClean="0"/>
              <a:t>Use fixed amount of storage or variable</a:t>
            </a:r>
          </a:p>
          <a:p>
            <a:r>
              <a:rPr lang="en-US" dirty="0" smtClean="0"/>
              <a:t>How trailing spaces should be handled</a:t>
            </a:r>
          </a:p>
          <a:p>
            <a:r>
              <a:rPr lang="en-US" dirty="0" smtClean="0"/>
              <a:t>ENUM or SET</a:t>
            </a:r>
          </a:p>
          <a:p>
            <a:pPr lvl="1"/>
            <a:r>
              <a:rPr lang="en-US" dirty="0" smtClean="0"/>
              <a:t>Use for fixed set of values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TEMPORAL DATA TYPES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1000" y="1828800"/>
          <a:ext cx="8382000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905000"/>
                <a:gridCol w="2819400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1000-01-01 TO 9999-12-31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-838:59:59</a:t>
                      </a:r>
                      <a:r>
                        <a:rPr lang="en-US" baseline="0" dirty="0" smtClean="0"/>
                        <a:t> TO 838:59:59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1000-01-01 00:00:00 TO</a:t>
                      </a:r>
                    </a:p>
                    <a:p>
                      <a:r>
                        <a:rPr lang="en-US" dirty="0" smtClean="0"/>
                        <a:t>9999-12-31 23:59:59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 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TIMESTAMP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BYTES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1970-01-01</a:t>
                      </a:r>
                      <a:r>
                        <a:rPr lang="en-US" baseline="0" dirty="0" smtClean="0"/>
                        <a:t> 00:00:00 TO</a:t>
                      </a:r>
                    </a:p>
                    <a:p>
                      <a:r>
                        <a:rPr lang="en-US" baseline="0" dirty="0" smtClean="0"/>
                        <a:t>SOMETIME IN 2037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YYYY-MM-DD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HH:MM:SS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BYTE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YEAR(2) 1970</a:t>
                      </a:r>
                      <a:r>
                        <a:rPr lang="en-US" baseline="0" dirty="0" smtClean="0"/>
                        <a:t> TO 2069</a:t>
                      </a:r>
                    </a:p>
                    <a:p>
                      <a:r>
                        <a:rPr lang="en-US" baseline="0" dirty="0" smtClean="0"/>
                        <a:t>YEAR(4) 1901 TO 2069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YYYY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415</Words>
  <Application>Microsoft Office PowerPoint</Application>
  <PresentationFormat>On-screen Show (4:3)</PresentationFormat>
  <Paragraphs>128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MySQL Datatypes</vt:lpstr>
      <vt:lpstr>Numeric Data Types</vt:lpstr>
      <vt:lpstr>Integral Data Types</vt:lpstr>
      <vt:lpstr>Floating-point Data Types</vt:lpstr>
      <vt:lpstr>Fixed-Point Data Types</vt:lpstr>
      <vt:lpstr>BIT Data Type</vt:lpstr>
      <vt:lpstr>String Data Types</vt:lpstr>
      <vt:lpstr>Picking a String Data Type</vt:lpstr>
      <vt:lpstr>TEMPORAL DATA TYPES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MySQL Datatypes</dc:title>
  <dc:creator>charliem</dc:creator>
  <cp:lastModifiedBy>charliem</cp:lastModifiedBy>
  <cp:revision>11</cp:revision>
  <dcterms:created xsi:type="dcterms:W3CDTF">2010-10-20T21:01:29Z</dcterms:created>
  <dcterms:modified xsi:type="dcterms:W3CDTF">2010-10-20T22:51:23Z</dcterms:modified>
</cp:coreProperties>
</file>